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94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24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60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659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42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14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7453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972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276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256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995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8D1E2-6B0B-4C68-A8CC-D53E07056BD5}" type="datetimeFigureOut">
              <a:rPr lang="el-GR" smtClean="0"/>
              <a:t>26/5/2016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24559-D63D-4E63-9F7C-D615A9DD10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00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36711"/>
            <a:ext cx="8151813" cy="571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495300" y="17894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A.ΥΠΟΘΕΜΑΤΑ ( ΔΙΑΣΤΑΣΕΙΣ-ΟΨΕΙΣ ΤΟΥ ΘΕΜΑΤΟΣ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r>
              <a:rPr lang="el-GR" dirty="0" smtClean="0">
                <a:solidFill>
                  <a:srgbClr val="FFFF00"/>
                </a:solidFill>
              </a:rPr>
              <a:t> </a:t>
            </a:r>
            <a:r>
              <a:rPr lang="el-GR" dirty="0" smtClean="0"/>
              <a:t>: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182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79512" y="9005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Β</a:t>
            </a:r>
            <a:r>
              <a:rPr lang="el-GR" dirty="0" smtClean="0">
                <a:solidFill>
                  <a:srgbClr val="FFFF00"/>
                </a:solidFill>
              </a:rPr>
              <a:t>. ΠΟΙΟΥΣ ΠΑΙΔΑΓΩΓΙΚΟΥΣ ΣΤΟΧΟΥΣ ΒΑΛΑΤΕ</a:t>
            </a:r>
            <a:r>
              <a:rPr lang="en-US" dirty="0" smtClean="0">
                <a:solidFill>
                  <a:srgbClr val="FFFF00"/>
                </a:solidFill>
              </a:rPr>
              <a:t> ?   </a:t>
            </a:r>
            <a:r>
              <a:rPr lang="el-GR" dirty="0" smtClean="0">
                <a:solidFill>
                  <a:srgbClr val="FFFF00"/>
                </a:solidFill>
              </a:rPr>
              <a:t>: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231001" y="522770"/>
            <a:ext cx="88569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l-GR" b="1" i="1" dirty="0" smtClean="0">
                <a:solidFill>
                  <a:srgbClr val="FFFF00"/>
                </a:solidFill>
              </a:rPr>
              <a:t>Γνωστικοί: </a:t>
            </a:r>
            <a:endParaRPr lang="en-US" b="1" i="1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μάθουν τα σημαντικότερα βότανα του τόπου μας και τη χρησιμότητά τους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μάθουν  να τα συλλέγουν με τον απαιτούμενο σεβασμό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μάθουν να τα χρησιμοποιούν σωστά (δοσολογία- παρενέργειες)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πειραματιστούν και να κατανοήσουν τη διαδικασία παρασκευής και συντήρησής τους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προσεγγίσουν τον τρόπο που οι παλαιότεροι αντιμετώπιζαν τις ασθένειες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pPr lvl="1"/>
            <a:r>
              <a:rPr lang="el-GR" b="1" i="1" dirty="0" smtClean="0">
                <a:solidFill>
                  <a:srgbClr val="FFFF00"/>
                </a:solidFill>
              </a:rPr>
              <a:t>Συναισθηματικοί:</a:t>
            </a:r>
            <a:endParaRPr lang="en-US" b="1" i="1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-ευαισθητοποίηση σε θέματα βιοποικιλότητας 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προβληματιστούν ως προς την ευθύνη και το ρόλο ως προς την επίλυση προβλημάτων που αφορούν την οικολογική ισορροπία και τη ρύπανση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διαμορφώσουν ορθολογική στάση ως προς τη χρήση και τη χρησιμότητά τους</a:t>
            </a:r>
          </a:p>
        </p:txBody>
      </p:sp>
    </p:spTree>
    <p:extLst>
      <p:ext uri="{BB962C8B-B14F-4D97-AF65-F5344CB8AC3E}">
        <p14:creationId xmlns:p14="http://schemas.microsoft.com/office/powerpoint/2010/main" val="394019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323528" y="476672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>
                <a:solidFill>
                  <a:srgbClr val="FFFF00"/>
                </a:solidFill>
              </a:rPr>
              <a:t>Ψυχοκινητικοί:</a:t>
            </a:r>
            <a:endParaRPr lang="en-US" b="1" i="1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αναπτύξουν δεξιότητες για τη χρήση Η/Υ, διαδικτύου, μικροσκοπίου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έρθουν σε επαφή με φορείς και ιδιώτες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-να μάθουν να δραστηριοποιούνται μέσα από τις πρωτοβουλίες που θα πάρουν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b="1" i="1" dirty="0" smtClean="0">
                <a:solidFill>
                  <a:srgbClr val="FFFF00"/>
                </a:solidFill>
              </a:rPr>
              <a:t>Άλλοι στόχοι:</a:t>
            </a:r>
            <a:endParaRPr lang="en-US" b="1" i="1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-ανάπτυξη συνεργασίας και αλληλοβοήθειας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-καλλιέργεια και ανάπτυξη γλωσσικών και επικοινωνιακών δεξιοτήτων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882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729444"/>
              </p:ext>
            </p:extLst>
          </p:nvPr>
        </p:nvGraphicFramePr>
        <p:xfrm>
          <a:off x="251520" y="548680"/>
          <a:ext cx="8640960" cy="37818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7514"/>
                <a:gridCol w="8043446"/>
              </a:tblGrid>
              <a:tr h="1640612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4000" dirty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</a:t>
                      </a:r>
                      <a:r>
                        <a:rPr lang="el-GR" sz="4000" baseline="30000" dirty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ος </a:t>
                      </a:r>
                      <a:r>
                        <a:rPr lang="el-GR" sz="4000" dirty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ΜΗΝΑΣ</a:t>
                      </a:r>
                      <a:endParaRPr lang="el-GR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FFFF00"/>
                          </a:solidFill>
                          <a:effectLst/>
                        </a:rPr>
                        <a:t>Συγκρότηση ομάδας, επιλογή θέματος, θέσπιση στόχων,  χωρισμός σε υποομάδες, καταμερισμός εργασιών, συλλογή πληροφοριών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FFFF00"/>
                          </a:solidFill>
                          <a:effectLst/>
                        </a:rPr>
                        <a:t>Δημιουργία θεατρικής ομάδας (Ζητιάνος του Α. Καρκαβίτσα)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FFFF00"/>
                          </a:solidFill>
                          <a:effectLst/>
                        </a:rPr>
                        <a:t>Παιχνίδια ρόλων (ταινία μικρού μήκους)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FFFF00"/>
                          </a:solidFill>
                          <a:effectLst/>
                        </a:rPr>
                        <a:t>Δημιουργία «μότο», καμπάνιας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solidFill>
                            <a:srgbClr val="FFFF00"/>
                          </a:solidFill>
                          <a:effectLst/>
                        </a:rPr>
                        <a:t>Πείραμα</a:t>
                      </a:r>
                      <a:endParaRPr lang="el-GR" sz="24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91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143966"/>
              </p:ext>
            </p:extLst>
          </p:nvPr>
        </p:nvGraphicFramePr>
        <p:xfrm>
          <a:off x="251520" y="548680"/>
          <a:ext cx="8640960" cy="37837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7514"/>
                <a:gridCol w="8043446"/>
              </a:tblGrid>
              <a:tr h="3672408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</a:t>
                      </a:r>
                      <a:r>
                        <a:rPr lang="el-GR" sz="4000" baseline="30000" dirty="0" err="1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ος</a:t>
                      </a:r>
                      <a:r>
                        <a:rPr lang="el-GR" sz="4000" baseline="30000" dirty="0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l-GR" sz="4000" dirty="0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ΜΗΝΑΣ</a:t>
                      </a:r>
                      <a:endParaRPr lang="el-GR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2400" b="1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Εργασίες πεδίου, συνεντεύξεις, επισκέψεις κλπ.</a:t>
                      </a:r>
                    </a:p>
                    <a:p>
                      <a:endParaRPr lang="en-US" sz="2400" b="1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l-GR" sz="2400" b="1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Προβολή ταινίας (Πολίτικη κουζίνα)</a:t>
                      </a:r>
                      <a:endParaRPr lang="en-US" sz="2400" b="1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b="1" kern="12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l-GR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2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48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54385"/>
              </p:ext>
            </p:extLst>
          </p:nvPr>
        </p:nvGraphicFramePr>
        <p:xfrm>
          <a:off x="251520" y="548680"/>
          <a:ext cx="8640960" cy="32351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7514"/>
                <a:gridCol w="8043446"/>
              </a:tblGrid>
              <a:tr h="1640612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</a:t>
                      </a:r>
                      <a:r>
                        <a:rPr lang="el-GR" sz="4000" baseline="30000" dirty="0" err="1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ος</a:t>
                      </a:r>
                      <a:r>
                        <a:rPr lang="el-GR" sz="4000" baseline="30000" dirty="0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l-GR" sz="4000" dirty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ΜΗΝΑΣ</a:t>
                      </a:r>
                      <a:endParaRPr lang="el-GR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Εργασίες πεδίου, συνεντεύξεις, επισκέψεις κλπ.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Οργάνωση απογεύματος τσαγιού κλπ.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Προβολή ταινίας (HARRY POTTER) (Το κύπελλο της φωτιάς)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Επαναπροσδιορισμός στόχων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2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94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62174"/>
              </p:ext>
            </p:extLst>
          </p:nvPr>
        </p:nvGraphicFramePr>
        <p:xfrm>
          <a:off x="251520" y="548680"/>
          <a:ext cx="8640960" cy="32351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7514"/>
                <a:gridCol w="8043446"/>
              </a:tblGrid>
              <a:tr h="1640612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4</a:t>
                      </a:r>
                      <a:r>
                        <a:rPr lang="el-GR" sz="4000" baseline="30000" dirty="0" err="1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ος</a:t>
                      </a:r>
                      <a:r>
                        <a:rPr lang="el-GR" sz="4000" baseline="30000" dirty="0" smtClean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l-GR" sz="4000" dirty="0">
                          <a:ln w="0">
                            <a:solidFill>
                              <a:prstClr val="black"/>
                            </a:solidFill>
                          </a:ln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ΜΗΝΑΣ</a:t>
                      </a:r>
                      <a:endParaRPr lang="el-GR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Συγκέντρωση υλικού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Σύνθεση εργασιών και υλικού υποομάδων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Επεξεργασία τελικών προϊόντων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Προβολή ντοκιμαντέρ (</a:t>
                      </a:r>
                      <a:r>
                        <a:rPr lang="el-GR" sz="2400" dirty="0" err="1" smtClean="0">
                          <a:solidFill>
                            <a:srgbClr val="FFFF00"/>
                          </a:solidFill>
                          <a:effectLst/>
                        </a:rPr>
                        <a:t>Max</a:t>
                      </a: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l-GR" sz="2400" dirty="0" err="1" smtClean="0">
                          <a:solidFill>
                            <a:srgbClr val="FFFF00"/>
                          </a:solidFill>
                          <a:effectLst/>
                        </a:rPr>
                        <a:t>Gerson</a:t>
                      </a:r>
                      <a:r>
                        <a:rPr lang="el-GR" sz="2400" dirty="0" smtClean="0">
                          <a:solidFill>
                            <a:srgbClr val="FFFF00"/>
                          </a:solidFill>
                          <a:effectLst/>
                        </a:rPr>
                        <a:t>) (Η όμορφη αλήθεια, Πεθαίνοντας για να ήξερα</a:t>
                      </a:r>
                      <a:r>
                        <a:rPr lang="el-GR" sz="2400" dirty="0" smtClean="0">
                          <a:effectLst/>
                        </a:rPr>
                        <a:t>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2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24905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287</Words>
  <Application>Microsoft Office PowerPoint</Application>
  <PresentationFormat>Προβολή στην οθόνη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CrazyDiamond</dc:creator>
  <cp:lastModifiedBy>CrazyDiamond</cp:lastModifiedBy>
  <cp:revision>3</cp:revision>
  <dcterms:created xsi:type="dcterms:W3CDTF">2016-05-26T11:05:57Z</dcterms:created>
  <dcterms:modified xsi:type="dcterms:W3CDTF">2016-05-26T11:30:40Z</dcterms:modified>
</cp:coreProperties>
</file>