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  <p:sldMasterId id="2147484188" r:id="rId2"/>
  </p:sldMasterIdLst>
  <p:notesMasterIdLst>
    <p:notesMasterId r:id="rId7"/>
  </p:notesMasterIdLst>
  <p:sldIdLst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5EBB0-1BE7-47B1-B0A1-DD726C9A880D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DC5D5-59CF-45F4-A0AD-CAD8E293DBC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smtClean="0">
                <a:solidFill>
                  <a:srgbClr val="FF0000"/>
                </a:solidFill>
              </a:rPr>
              <a:t>Η μουσική ντύνει τους μύθους της νεκρεγερσίας</a:t>
            </a:r>
            <a:endParaRPr lang="en-US" dirty="0" smtClean="0">
              <a:solidFill>
                <a:srgbClr val="FFFF00"/>
              </a:solidFill>
              <a:sym typeface="Wingdings" pitchFamily="2" charset="2"/>
            </a:endParaRP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DC5D5-59CF-45F4-A0AD-CAD8E293DBC9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DC5D5-59CF-45F4-A0AD-CAD8E293DBC9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DC5D5-59CF-45F4-A0AD-CAD8E293DBC9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DC5D5-59CF-45F4-A0AD-CAD8E293DBC9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968646-F6CF-49F9-AA3B-1311A040ED93}" type="datetimeFigureOut">
              <a:rPr lang="el-GR" smtClean="0"/>
              <a:pPr/>
              <a:t>25/1/2012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379AB3-30EA-4DE4-8FBE-366E93812F0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MK-RsJnxW6k" TargetMode="External"/><Relationship Id="rId3" Type="http://schemas.openxmlformats.org/officeDocument/2006/relationships/hyperlink" Target="http://www.youtube.com/watch?v=g8js\3ddII" TargetMode="External"/><Relationship Id="rId7" Type="http://schemas.openxmlformats.org/officeDocument/2006/relationships/hyperlink" Target="http://www.youtube.com/watch?v=kp1FRKc24Z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youtube.com/watch?v=TXYiw0ujTLg" TargetMode="External"/><Relationship Id="rId11" Type="http://schemas.openxmlformats.org/officeDocument/2006/relationships/hyperlink" Target="http://www.youtube.com/watch?v=iNxrXfsAa0E" TargetMode="External"/><Relationship Id="rId5" Type="http://schemas.openxmlformats.org/officeDocument/2006/relationships/hyperlink" Target="http://www.youtube.com/watch?v=21tJmsZ_w_A" TargetMode="External"/><Relationship Id="rId10" Type="http://schemas.openxmlformats.org/officeDocument/2006/relationships/hyperlink" Target="http://www.youtube.com/watch?v=5hxSAWEwUL4" TargetMode="External"/><Relationship Id="rId4" Type="http://schemas.openxmlformats.org/officeDocument/2006/relationships/hyperlink" Target="http://www.panosnotes.blogspot.com200911blog-post_14.html/" TargetMode="External"/><Relationship Id="rId9" Type="http://schemas.openxmlformats.org/officeDocument/2006/relationships/hyperlink" Target="http://www.youtube.com/watch?v=C-5Whttp://www.youtube.chttp://www.youtube.com/watch?v=jV6s20fSqfoom/watch?v=x92PyaBmDYocpK-9Ykhttp://www.youtube.com/watch?v=xYLuxy5cd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lum bright="-67000" contrast="83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Mgp_gyzis_tam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effectLst/>
        </p:spPr>
      </p:pic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872336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FFFF00"/>
                </a:solidFill>
                <a:sym typeface="Wingdings" pitchFamily="2" charset="2"/>
              </a:rPr>
              <a:t>Εργασία των μαθητών: Γιάννης Δημήτρης, </a:t>
            </a:r>
            <a:r>
              <a:rPr lang="el-GR" dirty="0" err="1" smtClean="0">
                <a:solidFill>
                  <a:srgbClr val="FFFF00"/>
                </a:solidFill>
                <a:sym typeface="Wingdings" pitchFamily="2" charset="2"/>
              </a:rPr>
              <a:t>Γιαννίκης</a:t>
            </a:r>
            <a:r>
              <a:rPr lang="el-GR" dirty="0" smtClean="0">
                <a:solidFill>
                  <a:srgbClr val="FFFF00"/>
                </a:solidFill>
                <a:sym typeface="Wingdings" pitchFamily="2" charset="2"/>
              </a:rPr>
              <a:t> Ευάγγελος, Θεοχάρης Θανάσης, </a:t>
            </a:r>
            <a:r>
              <a:rPr lang="el-GR" dirty="0" err="1" smtClean="0">
                <a:solidFill>
                  <a:srgbClr val="FFFF00"/>
                </a:solidFill>
                <a:sym typeface="Wingdings" pitchFamily="2" charset="2"/>
              </a:rPr>
              <a:t>Μπουλούμπασης</a:t>
            </a:r>
            <a:r>
              <a:rPr lang="el-GR" dirty="0" smtClean="0">
                <a:solidFill>
                  <a:srgbClr val="FFFF00"/>
                </a:solidFill>
                <a:sym typeface="Wingdings" pitchFamily="2" charset="2"/>
              </a:rPr>
              <a:t> Αργύρης, </a:t>
            </a:r>
            <a:r>
              <a:rPr lang="el-GR" dirty="0" err="1" smtClean="0">
                <a:solidFill>
                  <a:srgbClr val="FFFF00"/>
                </a:solidFill>
                <a:sym typeface="Wingdings" pitchFamily="2" charset="2"/>
              </a:rPr>
              <a:t>Σεριάνης</a:t>
            </a:r>
            <a:r>
              <a:rPr lang="el-GR" dirty="0" smtClean="0">
                <a:solidFill>
                  <a:srgbClr val="FFFF00"/>
                </a:solidFill>
                <a:sym typeface="Wingdings" pitchFamily="2" charset="2"/>
              </a:rPr>
              <a:t> Χρήστος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Η μουσική ντύνει τους μύθους της νεκρεγερσίας</a:t>
            </a:r>
            <a:endParaRPr lang="en-US" dirty="0" smtClean="0">
              <a:solidFill>
                <a:srgbClr val="FFFF00"/>
              </a:solidFill>
              <a:sym typeface="Wingdings" pitchFamily="2" charset="2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«Απ’ τον </a:t>
            </a:r>
            <a:r>
              <a:rPr lang="el-GR" dirty="0" err="1" smtClean="0">
                <a:solidFill>
                  <a:srgbClr val="FF0000"/>
                </a:solidFill>
              </a:rPr>
              <a:t>Άδωνι</a:t>
            </a:r>
            <a:r>
              <a:rPr lang="el-GR" dirty="0" smtClean="0">
                <a:solidFill>
                  <a:srgbClr val="FF0000"/>
                </a:solidFill>
              </a:rPr>
              <a:t> στο </a:t>
            </a:r>
            <a:r>
              <a:rPr lang="el-GR" dirty="0" err="1" smtClean="0">
                <a:solidFill>
                  <a:srgbClr val="FF0000"/>
                </a:solidFill>
              </a:rPr>
              <a:t>βουρκόλακα</a:t>
            </a:r>
            <a:r>
              <a:rPr lang="el-GR" dirty="0" smtClean="0">
                <a:solidFill>
                  <a:srgbClr val="FF0000"/>
                </a:solidFill>
              </a:rPr>
              <a:t>· μια έρευνα για την νεκρεγερσία»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4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Μοιρολόγια</a:t>
            </a:r>
            <a:r>
              <a:rPr lang="en-US" dirty="0" smtClean="0"/>
              <a:t>-</a:t>
            </a:r>
            <a:r>
              <a:rPr lang="el-GR" dirty="0" smtClean="0"/>
              <a:t>Νεκρώσιμα</a:t>
            </a:r>
            <a:r>
              <a:rPr lang="en-US" dirty="0" smtClean="0"/>
              <a:t> </a:t>
            </a:r>
            <a:r>
              <a:rPr lang="el-GR" dirty="0" smtClean="0"/>
              <a:t>Άσματα</a:t>
            </a:r>
          </a:p>
          <a:p>
            <a:r>
              <a:rPr lang="el-GR" dirty="0" smtClean="0"/>
              <a:t>Θρηνητικές επικλήσεις</a:t>
            </a:r>
          </a:p>
          <a:p>
            <a:r>
              <a:rPr lang="el-GR" dirty="0" smtClean="0"/>
              <a:t>Μουσική ταινιών για «</a:t>
            </a:r>
            <a:r>
              <a:rPr lang="el-GR" i="1" dirty="0" err="1" smtClean="0"/>
              <a:t>βουρκόλακες</a:t>
            </a:r>
            <a:r>
              <a:rPr lang="el-GR" dirty="0" smtClean="0"/>
              <a:t>»</a:t>
            </a:r>
          </a:p>
          <a:p>
            <a:r>
              <a:rPr lang="el-GR" dirty="0" smtClean="0"/>
              <a:t>Βυζαντινή Μουσική και Βυζαντινοί Ψαλμοί</a:t>
            </a:r>
          </a:p>
          <a:p>
            <a:r>
              <a:rPr lang="el-GR" dirty="0" smtClean="0"/>
              <a:t>Μελοποιημένο «</a:t>
            </a:r>
            <a:r>
              <a:rPr lang="el-GR" i="1" dirty="0" smtClean="0"/>
              <a:t>Του Νεκρού Αδερφού</a:t>
            </a:r>
            <a:r>
              <a:rPr lang="el-GR" dirty="0" smtClean="0"/>
              <a:t>»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ΠΕΡΙΕΧΟΜΕΝΑ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Βήματα 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08660" indent="-571500">
              <a:buSzPct val="81000"/>
              <a:buFont typeface="+mj-lt"/>
              <a:buAutoNum type="romanLcPeriod"/>
            </a:pPr>
            <a:r>
              <a:rPr lang="el-GR" dirty="0" smtClean="0"/>
              <a:t>Ευρήματα, τεκμήρια, υλικό</a:t>
            </a:r>
            <a:endParaRPr lang="en-US" dirty="0" smtClean="0"/>
          </a:p>
          <a:p>
            <a:pPr marL="708660" indent="-571500">
              <a:buSzPct val="81000"/>
              <a:buFont typeface="+mj-lt"/>
              <a:buAutoNum type="romanLcPeriod"/>
            </a:pPr>
            <a:r>
              <a:rPr lang="el-GR" dirty="0" smtClean="0"/>
              <a:t>Επεξεργασία υλικού</a:t>
            </a:r>
          </a:p>
          <a:p>
            <a:pPr marL="708660" indent="-571500">
              <a:buSzPct val="81000"/>
              <a:buFont typeface="+mj-lt"/>
              <a:buAutoNum type="romanLcPeriod"/>
            </a:pPr>
            <a:r>
              <a:rPr lang="el-GR" dirty="0" smtClean="0"/>
              <a:t>Εντυπώσεις – συναισθήματα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3"/>
              </a:rPr>
              <a:t>www.youtube.com/watch?v=g8js\3ddII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www.panosnotes.blogspot.com200911blog-post_14.html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http://www.youtube.com/watch?v=21tJmsZ_w_A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http://www.youtube.com/watch?v=TXYiw0ujTLg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http://www.youtube.com/watch?v=kp1FRKc24Zk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http://www.youtube.com/watch?v=MK-RsJnxW6k</a:t>
            </a:r>
            <a:endParaRPr lang="en-US" dirty="0" smtClean="0"/>
          </a:p>
          <a:p>
            <a:r>
              <a:rPr lang="el-GR" u="sng" dirty="0" smtClean="0">
                <a:hlinkClick r:id="rId9"/>
              </a:rPr>
              <a:t>http://www.youtube.com/watch?v=C-5W</a:t>
            </a:r>
            <a:endParaRPr lang="en-US" u="sng" dirty="0" smtClean="0">
              <a:hlinkClick r:id="rId9"/>
            </a:endParaRPr>
          </a:p>
          <a:p>
            <a:r>
              <a:rPr lang="el-GR" u="sng" dirty="0" smtClean="0">
                <a:hlinkClick r:id="rId9"/>
              </a:rPr>
              <a:t>www.youtube.com/watch?v=jV6s20fSqfoom/watch?v=x92PyaBmDYocpK-9Yk</a:t>
            </a:r>
            <a:endParaRPr lang="en-US" u="sng" dirty="0" smtClean="0">
              <a:hlinkClick r:id="rId9"/>
            </a:endParaRPr>
          </a:p>
          <a:p>
            <a:r>
              <a:rPr lang="el-GR" u="sng" dirty="0" smtClean="0">
                <a:hlinkClick r:id="rId9"/>
              </a:rPr>
              <a:t>http://www.youtube.com/watch?v=xYLuxy5cdcA</a:t>
            </a:r>
            <a:r>
              <a:rPr lang="en-US" dirty="0" smtClean="0"/>
              <a:t>   </a:t>
            </a:r>
            <a:r>
              <a:rPr lang="en-US" u="sng" dirty="0" smtClean="0">
                <a:hlinkClick r:id="rId10"/>
              </a:rPr>
              <a:t>http://www.youtube.com/watch?v=5hxSAWEwUL4</a:t>
            </a:r>
            <a:r>
              <a:rPr lang="en-US" dirty="0" smtClean="0"/>
              <a:t>  </a:t>
            </a:r>
            <a:r>
              <a:rPr lang="en-US" u="sng" dirty="0" smtClean="0">
                <a:hlinkClick r:id="rId11"/>
              </a:rPr>
              <a:t>http://www.youtube.com/watch?v=iNxrXfsAa0E</a:t>
            </a:r>
            <a:endParaRPr lang="el-GR" dirty="0" smtClean="0"/>
          </a:p>
          <a:p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 advClick="0" advTm="1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190</TotalTime>
  <Words>114</Words>
  <Application>Microsoft Office PowerPoint</Application>
  <PresentationFormat>Προβολή στην οθόνη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</vt:i4>
      </vt:variant>
    </vt:vector>
  </HeadingPairs>
  <TitlesOfParts>
    <vt:vector size="6" baseType="lpstr">
      <vt:lpstr>Χαρτί</vt:lpstr>
      <vt:lpstr>Αποκορύφωμα</vt:lpstr>
      <vt:lpstr>«Απ’ τον Άδωνι στο βουρκόλακα· μια έρευνα για την νεκρεγερσία»</vt:lpstr>
      <vt:lpstr>ΠΕΡΙΕΧΟΜΕΝΑ</vt:lpstr>
      <vt:lpstr>Βήματα Έρευνας</vt:lpstr>
      <vt:lpstr>Βιβλιογραφία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ΝΕΚΡΑΝΑΣΤΑΣΗ </dc:title>
  <dc:creator>user</dc:creator>
  <cp:lastModifiedBy>user</cp:lastModifiedBy>
  <cp:revision>24</cp:revision>
  <dcterms:created xsi:type="dcterms:W3CDTF">2011-09-27T09:35:38Z</dcterms:created>
  <dcterms:modified xsi:type="dcterms:W3CDTF">2012-01-25T09:54:15Z</dcterms:modified>
</cp:coreProperties>
</file>